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63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Condução Térmica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de Fourier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Condução Térmica (A lei de Fourier em bases simples)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panelas de metal costumam ter cabo de madeira ou plástico, e não do mesmo metal?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condução transfere calor de partícula a partícula, sem transporte de matéria. A taxa é proporcional a k⋅A⋅ΔT/L.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4214" y="2414016"/>
            <a:ext cx="5060523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fatores decidem a taxa de condução: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k (condutividade), A (área) e ΔT: quanto maiores, mais rápida a condução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 (comprimento): quanto maior, mais lenta a condução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diferença de condutividade entre metais e isolantes não é "um pouco maior" — é enorme, ordens de grandeza.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qualitativamente um cabo de metal e um de madeira na mesma panela quente.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Metal: k muito alto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Madeira: k muito baixo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Cabo de madeira fica seguro ao toque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63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taxa ∝ k⋅A⋅ΔT/L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 dois exemplos de bons condutores térmicos e dois exemplos de bons isolantes térmicos.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Condução sempre exige contato direto entre as partes — sem isso, não há condução.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Condutores: cobre, alumínio, ferro (metais em geral). Isolantes: madeira, isopor, ar/lã de vidro.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Metais são bons condutores; madeira, plástico e ar são isolantes.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Dobrar a área dobra a condução; dobrar o comprimento reduz pela metade.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Convecção e Irradiação Térmica (Formas de propagação).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2026-09-07T10:52:54Z</dcterms:created>
  <dcterms:modified xsi:type="dcterms:W3CDTF">2026-09-07T10:52:54Z</dcterms:modified>
</cp:coreProperties>
</file>