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64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Convecção e Irradiação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calor se propaga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Convecção e Irradiação Térmica (Formas de propagação)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calor do Sol atravessa o vácuo do espaço, onde não existe nenhum material entre o Sol e a Terra. Como isso é possível?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Convecção precisa de um fluido em movimento; irradiação se propaga por ondas eletromagnéticas, sem precisar de nenhum meio material.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7952" y="2798064"/>
            <a:ext cx="3613047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formas de propagação, três mecanismos diferentes: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Convecção: fluido aquecido fica menos denso e sobe, formando correntes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Irradiação: toda superfície emite ondas eletromagnéticas, mesmo no vácuo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transferência de calor exige partículas de matéria — a irradiação é a exceção, e é assim que a energia solar cruza o vácuo.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Classificar: sentir o calor de uma fogueira à distância, sem tocar em nada.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contato (não é condução)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fluido em movimento até você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irradiação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Convecção × Irradiação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forma de propagação de calor predominante: o cabo de uma colher de metal esquentando enquanto a colher está num prato de sopa quente.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há contato direto? Há um fluido se movendo? Se as duas respostas forem não, é irradiação.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Condução (contato), convecção (fluido), irradiação (nenhum meio).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irradiação é a única forma capaz de atravessar o vácuo.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2026-09-07T10:52:54Z</dcterms:created>
  <dcterms:modified xsi:type="dcterms:W3CDTF">2026-09-07T10:52:54Z</dcterms:modified>
</cp:coreProperties>
</file>