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5 · TERMOLOGIA E TERMODINÂMICA · AULA 65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Variáveis de Estado dos Gases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Pressão, Volume e Temperatura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Variáveis de Estado dos Gases (Pressão, Volume e Temperatura)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uma bola de futebol murcha fica dura ao ser bombeada, mesmo quase sem mudar de tamanho?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gás é completamente descrito por 4 variáveis: pressão (P), volume (V), temperatura (T) e quantidade de matéria (n).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87226" y="2414016"/>
            <a:ext cx="4414499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65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teoria cinética explica pressão em termos de colisões: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Mais partículas (n) ou mais rápidas (T) → mais colisões → mais pressão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Bombear ar aumenta n dentro do mesmo volume V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Pressão não é "quantidade de ar" — é o resultado de quantas vezes as partículas colidem contra a parede a cada segundo.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Empurrar o êmbolo de uma seringa vedada, reduzindo o volume.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Mesma quantidade de partículas (n)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Menos espaço para se mover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Mais colisões por segundo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2377440" y="534924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Pressão aumenta</a:t>
            </a:r>
            <a:endParaRPr lang="en-US" sz="24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65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P, V, T, n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Teoria cinética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Cite as quatro variáveis de estado que descrevem completamente uma quantidade de gás.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pergunte: qual das 4 variáveis está mudando, e qual está fixa?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Pressão (P), volume (V), temperatura (T) e quantidade de matéria (n, em mols).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 gás é descrito por 4 variáveis de estado.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Pressão vem de colisões — não é uma substância guardada dentro do gás.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Transformações Gasosas Isotérmica e Isobárica.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2026-09-07T11:31:31Z</dcterms:created>
  <dcterms:modified xsi:type="dcterms:W3CDTF">2026-09-07T11:31:31Z</dcterms:modified>
</cp:coreProperties>
</file>