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66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Transformações Gasosas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Isotérmica e Isobárica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Transformações Gasosas Isotérmica e Isobárica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reduzir o volume de um gás pela metade, sem deixar ele esquentar, o que acontece com a pressão?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Isotérmica (T fixo): P⋅V = constante (Boyle-Mariotte). Isobárica (P fixo): V/T = constante (Gay-Lussac).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leis, dois jeitos de manter uma variável fixa: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Isotérmica: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Isobárica: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(T sempre em Kelvin)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relação isotérmica é inversa, não uma soma — reduzir o volume pela metade DOBRA a pressão.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a 2 atm e 4 L tem o volume reduzido para 1 L, à mesma temperatura.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⋅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⋅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2×4 =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×1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 atm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Boyle-Mariotte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Gay-Lussac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ocupa 4 L sob pressão de 2 atm. Mantendo a temperatura constante, o volume é reduzido para 1 L. Qual a nova pressão?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esqueça: temperatura tem que estar em Kelvin nas leis dos gases.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Boyle-Mariotte: P1·V1 = P2·V2. 2×4 = P2×1 ⇒ P2 = 8 atm.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lei vale quando uma variável é mantida fixa.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gráfico P×V isotérmico, a curva é uma hipérbole, não uma reta.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Transformação Isométrica e Equação Geral dos Gases.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2026-09-07T11:31:31Z</dcterms:created>
  <dcterms:modified xsi:type="dcterms:W3CDTF">2026-09-07T11:31:31Z</dcterms:modified>
</cp:coreProperties>
</file>