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TERMOLOGIA E TERMODINÂMICA · AULA 67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Transformação Isométrica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a Equação Geral dos Gases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Transformação Isométrica e Equação Geral dos Gases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panela de pressão fechada é aquecida no fogão. Sem o volume mudar, o que acontece lá dentro?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Isométrica (V fixo): P/T = constante (Charles). A Equação Geral une as 3 leis: (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⋅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(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⋅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as três variáveis mudam ao mesmo tempo, use a equação geral: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Isométrica: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Equação geral: 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⋅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⋅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Mesmo sem o volume mudar, aquecer o gás aumenta a pressão — por isso panelas de pressão têm válvula de segurança.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gás vai de 2 L, 1 atm, 300 K para 4 L, 2 atm.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⋅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)/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⋅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)/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(1×2)/300 = (2×4)/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1200 K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67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de Charles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geral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gás em recipiente de volume fixo está a 2 atm e 300 K. Ele é aquecido até 450 K. Qual a nova pressão?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equação geral compara dois estados da MESMA quantidade de gás (n fixo).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de Charles: P1/T1 = P2/T2. 2/300 = P2/450 ⇒ P2 = 2×450/300 = 3 atm.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equação geral sintetiza Boyle-Mariotte, Gay-Lussac e Charles.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Use a lei particular só quando UMA variável está fixa; senão, use a equação geral.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Equação de Clapeyron (PV=nRT).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2026-09-07T11:31:31Z</dcterms:created>
  <dcterms:modified xsi:type="dcterms:W3CDTF">2026-09-07T11:31:31Z</dcterms:modified>
</cp:coreProperties>
</file>