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68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de Clapeyron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PV = nRT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de Clapeyron (PV=nRT)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calcular a pressão de um gás sabendo só sua quantidade, volume e temperatura — sem um segundo estado para comparar?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PV = nRT descreve um único estado do gás diretamente, incluindo a quantidade de matéria (n) e a constante universal dos gases (R).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7427" y="2798064"/>
            <a:ext cx="3974098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Basta conhecer 3 das 4 grandezas para calcular a quarta: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 ≈ 0,082 atm⋅L/(mol⋅K) ou R ≈ 8,31 J/(mol⋅K)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PV = nRT vale para qualquer gás ideal, com o mesmo 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tem valores numéricos diferentes conforme a unidade — nunca misture R em atm⋅L com pressão em pascal.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mols de gás ocupam 10 L a 300 K.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PV = nRT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P×10 = 2×0,082×300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4,92 atm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68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PV = nRT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pressão de 2 mols de um gás ideal ocupando 10 L a 300 K. (Use R = 0,082 atm·L/(mol·K).)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Escolha o valor de R compatível com as unidades do problema.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PV = nRT ⇒ P×10 = 2×0,082×300 ⇒ P×10 = 49,2 ⇒ P = 4,92 atm.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é a constante universal — mesmo valor para qualquer gás ideal.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Clapeyron descreve UM estado; a equação geral compara DOIS.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1ª Lei da Termodinâmica (Conservação da energia térmica).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2026-09-07T11:31:31Z</dcterms:created>
  <dcterms:modified xsi:type="dcterms:W3CDTF">2026-09-07T11:31:31Z</dcterms:modified>
</cp:coreProperties>
</file>