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69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1ª Lei da Termodinâmica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Conservação da energia térmica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1ª Lei da Termodinâmica (Conservação da energia térmica)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corpo de uma bomba de bicicleta esquenta ao encher um pneu rapidamente, sem receber calor de fora?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ΔU = Q − W: a variação de energia interna é o calor recebido menos o trabalho realizado pelo gás.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156" y="2414016"/>
            <a:ext cx="4288640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Convenção de sinais da 1ª Lei: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Q&gt;0 se o gás recebe calor; W&gt;0 se o gás se expande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Comprimir rápido: Q≈0, trabalho negativo → ΔU positivo → esquenta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Trabalho realizado SOBRE o gás também muda sua energia interna — não é só troca de calor que aquece um gás.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gás recebe 500 J de calor e realiza 200 J de trabalho.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ΔU = Q − W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ΔU = 500 − 200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ΔU = 300 J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69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ΔU = Q − W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gás recebe 500 J de calor e realiza 200 J de trabalho sobre o ambiente (se expandindo). Qual a variação de energia interna do gás?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o sinal: trabalho REALIZADO PELO gás é positivo na expansão.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ΔU = Q − W = 500 − 200 = 300 J.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1ª Lei é a conservação de energia aplicada a um gás.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Comprimir um gás rapidamente aumenta sua energia interna, mesmo sem calor externo.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Trabalho em uma Transformação Gasosa (Área do gráfico P×V).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69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2026-09-07T11:31:31Z</dcterms:created>
  <dcterms:modified xsi:type="dcterms:W3CDTF">2026-09-07T11:31:31Z</dcterms:modified>
</cp:coreProperties>
</file>