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de Posição x Tempo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ler a inclinação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- Gráfico de Posição por Tempo (Como ler inclinação)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Mostrar dois gráficos s×t prontos, um com reta mais inclinada e outro com reta mais "deitada" (menos inclinada), representando dois carros. Perguntar: "Qual dos dois carros está mais rápido? Como vocês sabem, só olhando o desenho?" Deixar a turma arriscar uma resposta baseada na intuição visual de inclinação, sem fórmula ainda.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inclinada = velocidade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horizontal = repouso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o gráfico de posição em função do tempo (s×t) de um Movimento Retilíneo Uniforme, relacionando a inclinação da reta ao valor da velocidade.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inclinação da reta revela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121408"/>
            <a:ext cx="694944" cy="6949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9456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mais inclinada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velocidade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Percorre mais em menos tempo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30936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9" name="Shape 6"/>
          <p:cNvSpPr/>
          <p:nvPr/>
        </p:nvSpPr>
        <p:spPr>
          <a:xfrm>
            <a:off x="667512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121408"/>
            <a:ext cx="694944" cy="6949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decrescente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667512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negativa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no sentido contrário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Mostrar um terceiro gráfico com uma reta decrescente (posição diminuindo com o tempo). Perguntar: "Esse carro está andando pra trás, ou está parado?" Obstáculo a nomear (sem resolver ainda): confundir uma reta decrescente no gráfico s×t com "o carro não está se movendo", quando na verdade ela representa movimento no sentido contrário ao adotado como positivo no eixo.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no MRU, como s = s0 + v·t é uma função do 1º grau em t, o gráfico s×t é sempre uma reta, cujo coeficiente angular é exatamente a velocidade v (retomando o conceito de coeficiente angular do Módulo 0). Resolução explícita do Momento 1: a reta mais inclinada representa maior velocidade (percorre mais distância no mesmo tempo). Resolução explícita do obstáculo do Momento 2: reta decrescente significa velocidade negativa — o carro se move no sentido contrário ao adotado como positivo, não que está parado; reta horizontal (inclinação zero) é que representaria repouso.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calcula no quadro, pensando em voz alta, a velocidade representada por um gráfico s×t que passa pelos pontos (0 s, 10 m) e (4 s, 30 m): v = Δs/Δt = (30−10)/(4−0) = 5 m/s, e escreve a equação horária correspondente (s = 10 + 5t). Em seguida, propõe um gráfico semelhante, com uma reta decrescente, para os alunos calcularem a velocidade (negativa)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Um gráfico s×t mostra uma reta que passa pelos pontos (0 s, 0 m) e (10 s, 50 m). Calcule a velocidade do movimento representado.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Reta decrescente não é repouso — é velocidade negativa!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Δs/Δt = (50−0)/(10−0) = 5 m/s.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os três gráficos do Momento 1 e 2 e classificá-los formalmente: reta mais inclinada = maior velocidade; reta decrescente = velocidade negativa (movimento no sentido contrário); reta horizontal = repouso (velocidade nula). Reforçar que a inclinação da reta no gráfico s×t É a velocidade, não apenas um indicador dela.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MRUV - O que é Aceleração? — o próximo tipo de movimento, em que a velocidade deixa de ser constante.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6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