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TERMOLOGIA E TERMODINÂMICA · AULA 70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Trabalho de um Gás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área do gráfico P×V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Trabalho em uma Transformação Gasosa (Área do gráfico P×V)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calcular o trabalho de um gás quando a pressão muda continuamente durante o processo?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70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trabalho realizado por um gás é numericamente igual à área sob a curva no diagrama P×V.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70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caso mais simples, com pressão constante: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Isobárica: W = P⋅ΔV (área de um retângulo)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Expansão: W&gt;0. Compressão: W&lt;0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70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transformação isométrica (V constante), a área é zero — não existe trabalho sem variação de volume.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70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gás se expande de 2 L para 6 L, sob pressão constante de 3 atm.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= P⋅ΔV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= 3×(6−2)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= 12 atm⋅L ≈ 1216 J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70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= trabalho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70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gás se expande de 2 L para 6 L sob pressão constante de 3 atm. Calcule o trabalho realizado pelo gás. (Dado: 1 atm·L ≈ 101,3 J.)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variação de volume, não há trabalho — mesmo que a pressão mude bastante.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70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= P·ΔV = 3×(6−2) = 12 atm·L. Convertendo: 12×101,3 ≈ 1215,6 J.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área sob a curva vale para qualquer formato de transformação, não só isobárica.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 ciclo fechado no gráfico P×V tem como trabalho líquido a área interna do ciclo.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2ª Lei da Termodinâmica (Máquinas térmicas e rendimento).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70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2026-09-07T11:31:31Z</dcterms:created>
  <dcterms:modified xsi:type="dcterms:W3CDTF">2026-09-07T11:31:31Z</dcterms:modified>
</cp:coreProperties>
</file>