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71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da Termodinâmica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Máquinas térmicas e rendimento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2ª Lei da Termodinâmica (Máquinas térmicas e rendimento)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nenhum carro converte 100% do combustível queimado em movimento?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máquina térmica recebe calor de uma fonte quente, realiza trabalho, e OBRIGATORIAMENTE rejeita parte do calor para uma fonte fria.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4079" y="2798064"/>
            <a:ext cx="3860795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rendimento mede que fração do calor recebido virou trabalho útil: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η = W/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1 −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nunca pode ser zero numa máquina térmica real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perda não é falha de engenharia — é um limite físico fundamental imposto pela 2ª Lei.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máquina recebe 800 J e rejeita 500 J para a fonte fria.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1 −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fria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quente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1 − 500/800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= 37,5%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 quente → trabalho → fonte fria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máquina térmica recebe 800 J de calor da fonte quente e rejeita 500 J para a fonte fria. Calcule seu rendimento.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é "1 menos" a razão dos calores, nunca a razão direta.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= 1 −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fria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quente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1 − 500/800 = 1 − 0,625 = 0,375, ou seja, 37,5%.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Nenhuma máquina térmica atinge 100% de rendimento.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2ª Lei impõe rejeição obrigatória de calor — não é sobre qualidade de construção.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Ciclo de Carnot (O limite máximo de eficiência).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2026-09-07T11:31:31Z</dcterms:created>
  <dcterms:modified xsi:type="dcterms:W3CDTF">2026-09-07T11:31:31Z</dcterms:modified>
</cp:coreProperties>
</file>