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72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Carnot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máximo de eficiência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Carnot (O limite máximo de eficiência)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 limite teórico de eficiência para qualquer máquina térmica, mesmo numa engenharia perfeita?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(Kelvin) é o rendimento máximo possível entre duas temperaturas — nenhuma máquina real o supera.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diferença de temperatura, maior o limite: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K (zero absoluto) daria 100% — fisicamente inatingível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não depende da qualidade da máquina — depende só das temperaturas das fontes quente e fria.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máquina de Carnot opera entre 600 K e 300 K.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1 −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fria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quente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1 − 300/600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Carnot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50%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η_Carnot = 1 − T_fria/T_quente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máquina de Carnot opera entre uma fonte quente a 600 K e uma fonte fria a 300 K. Calcule seu rendimento máximo.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converta para Kelvin antes de calcular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1 − 300/600 = 1 − 0,5 = 0,5, ou seja, 50%.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Carnot define o teto teórico — máquinas reais ficam sempre abaixo dele.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Aumentar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diminuir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aumenta o rendimento máximo possível.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Entropia (A flecha do tempo e desordem molecular).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