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5 · TERMOLOGIA E TERMODINÂMICA · AULA 73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Entropia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flecha do tempo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Entropia (A flecha do tempo e desordem molecular)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reconhecemos na hora um vídeo de um copo se quebrando passado ao contrário, mas não um vídeo de uma bola quicando?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73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Entropia mede o grau de desordem de um sistema. Num sistema isolado, ela nunca diminui espontaneamente.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87226" y="2414016"/>
            <a:ext cx="4414499" cy="38496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73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 essa assimetria que dá ao tempo um sentido único: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Processos que aumentam entropia acontecem sozinhos (copo quebrando)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Os inversos não (cacos nunca se juntam sozinhos formando o copo)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73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Entropia aumentando não significa energia sendo destruída — energia se conserva; o que muda é sua dispersão.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73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gota de tinta se espalha até se misturar totalmente na água.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Estado organizado → estado desordenado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Entropia aumenta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inverso nunca ocorre sozinho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73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Desordem cresce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73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Explique, em termos de entropia, por que um cubo de gelo derrete numa sala quente, mas a água nunca se transforma espontaneamente de volta num cubo de gelo na mesma sala.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Pergunte sempre: esse processo ocorreria ao contrário, sozinho? Se não, a entropia aumentou.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73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gelo derretendo é um processo em que a entropia total (gelo + sala) aumenta — as moléculas de água passam de um arranjo mais ordenado (sólido) para um mais desordenado (líquido), e a energia se dispersa mais uniformemente. O processo inverso exigiria uma diminuição espontânea de entropia, que a Segunda Lei da Termodinâmica proíbe.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entropia só cresce (ou se mantém) num sistema isolado — nunca diminui sozinha.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É essa lei que dá ao tempo sua "flecha" — um sentido único, do passado ao futuro.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73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2026-09-07T11:31:31Z</dcterms:created>
  <dcterms:modified xsi:type="dcterms:W3CDTF">2026-09-07T11:31:31Z</dcterms:modified>
</cp:coreProperties>
</file>