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Harmônico Simples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oscilador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Harmônico Simples - MHS (O que é um oscilador)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 pêndulo de relógio, uma corda de violão vibrando e uma criança se balançando têm em comum?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oscilador é um sistema que se move periodicamente em torno de uma posição de equilíbrio, sempre puxado de volta por uma força restauradora.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elementos definem qualquer oscilador: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 restauradora: sempre aponta de volta para o equilíbrio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Período (T) e frequência (f=1/T): quanto tempo dura, e quantas vezes por segundo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"Oscilar" não é só "ficar se mexendo" — é repetir o mesmo padrão em intervalos de tempo iguais (o período).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pêndulo completa 10 oscilações em 20 segundos.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tempo / nº oscilações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20/10 = 2 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1/T = 0,5 Hz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restauradora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e f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pêndulo completa 10 oscilações em 20 segundos. Calcule o período e a frequência desse pêndulo.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existe uma posição de equilíbrio, e algo empurra de volta pra ela?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tempo total / número de oscilações = 20/10 = 2 s. f = 1/T = 1/2 = 0,5 Hz.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oscilador tem uma força puxando de volta ao equilíbrio.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força restauradora, não existe oscilação — só um objeto se afastando.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Pêndulo Simples e Sistema Massa-Mola (Fórmulas do MHS).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