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ONDAS E ACÚSTICA · AULA 75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Fórmulas do MHS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Pêndulo simples e sistema massa-mola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Pêndulo Simples e Sistema Massa-Mola (Fórmulas do MHS)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eu pendurar uma bola de boliche e uma bolinha de gude em fios do mesmo comprimento, qual oscila mais rápido?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T=2π√(L/g) para o pêndulo simples (não depende da massa!). T=2π√(m/k) para o sistema massa-mola (depende da massa).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20492" y="2414016"/>
            <a:ext cx="454796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fórmulas, duas dependências diferentes: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Pêndulo: T=2π√(L/g) — só depende do comprimento e da gravidade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Massa-mola: T=2π√(m/k) — depende da massa e da constante elástica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massa NÃO aparece na fórmula do pêndulo simples — bola de boliche e bolinha de gude, no mesmo fio, oscilam igual.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Pêndulo de comprimento 1 m na Terra (g=10 m/s², π≈3,14).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T=2π√(L/g)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T=6,28×√(1/10)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T≈1,99 s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75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do pêndulo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da massa-mola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período de um pêndulo simples de comprimento 1 m, na Terra (g=10 m/s² e π≈3,14).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calcular, pergunte: é um pêndulo ou uma mola? A massa entra ou não?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2π√(L/g) = 2×3,14×√(1/10) = 6,28×0,316 ≈ 1,99 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Nenhuma das duas fórmulas depende da amplitude (para oscilações pequenas).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Pêndulo: só L e g importam. Massa-mola: m e k importam.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 que é uma Onda? (Pulso, meio material e classificação).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2026-09-07T21:16:01Z</dcterms:created>
  <dcterms:modified xsi:type="dcterms:W3CDTF">2026-09-07T21:16:01Z</dcterms:modified>
</cp:coreProperties>
</file>