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6 · ONDAS E ACÚSTICA · AULA 76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é uma Onda?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Pulso, meio material e classificação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é uma Onda? (Pulso, meio material e classificação)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uma onda passa por baixo de uma boia no mar, ela é arrastada até a praia junto com a onda?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76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Onda é propagação de energia — a matéria do meio só oscila no lugar, nunca viaja junto até o destino.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20492" y="2414016"/>
            <a:ext cx="4547968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76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classificações organizam todas as ondas: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Mecânica (precisa de meio) × Eletromagnética (não precisa)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Transversal (vibra perpendicular) × Longitudinal (vibra na mesma direção)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76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onda não transporta matéria de um lugar a outro — cada partícula do meio só vai e volta, sem se deslocar líquido.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76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pulso viaja por uma corda; uma partícula marcada no meio da corda é observada.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partícula só sobe e desce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Ela nunca se desloca para o lado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energia do pulso é o que viaja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76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Energia × matéria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Classificações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76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Explique por que uma boia no mar balança para cima e para baixo, mas não é arrastada até a praia quando uma onda passa.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Pergunte: alguma partícula do meio termina numa posição diferente da inicial? Se não, é só energia se propagando.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76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a onda transporta energia, não matéria — a água (e a boia sobre ela) apenas oscila em torno de uma posição de equilíbrio, sem se deslocar junto com a onda até a praia.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Onda transporta energia; a boia só balança no lugar.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Luz atravessa o vácuo (eletromagnética); som não (mecânica).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Elementos de uma Onda (Crista, vale, comprimento de onda).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76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2026-09-07T21:16:01Z</dcterms:created>
  <dcterms:modified xsi:type="dcterms:W3CDTF">2026-09-07T21:16:01Z</dcterms:modified>
</cp:coreProperties>
</file>