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6 · ONDAS E ACÚSTICA · AULA 77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Elementos de uma Onda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Crista, vale, comprimento de onda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Elementos de uma Onda (Crista, vale, comprimento de onda)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Numa onda desenhada num gráfico, o que exatamente é medido na horizontal, e o que é medido na vertical?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77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Comprimento de onda (λ) é uma distância, medida na horizontal. Amplitude (A) é um deslocamento, medido na vertical.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87226" y="2414016"/>
            <a:ext cx="4414499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77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Quatro elementos, dois eixos diferentes do gráfico: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λ: distância entre duas cristas (ou vales) consecutivos — eixo horizontal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A: deslocamento máximo em relação ao equilíbrio — eixo vertical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77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λ e A nunca devem ser confundidos — um mede distância entre cristas, o outro mede altura da crista até o equilíbrio.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77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Entre a 1ª e a 3ª crista consecutivas de uma onda, mede-se 4 metros.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1ª à 3ª crista = 2 comprimentos de onda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2λ = 4 m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λ = 2 m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77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Crista e vale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λ e A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77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Defina comprimento de onda e explique em que direção do gráfico onda×posição ele é medido.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λ se mede deitado (horizontal); A se mede em pé (vertical).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77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Comprimento de onda é a distância entre duas cristas consecutivas (ou dois vales consecutivos) de uma onda. É medido na direção HORIZONTAL do gráfico, ao longo da direção de propagação.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Todo elemento da onda tem nome e direção certa de medida.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 e f (já vistos) descrevem o tempo; λ e A descrevem o espaço.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Equação Fundamental da Ondulatória (v=λ⋅f).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77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2026-09-07T21:16:01Z</dcterms:created>
  <dcterms:modified xsi:type="dcterms:W3CDTF">2026-09-07T21:16:01Z</dcterms:modified>
</cp:coreProperties>
</file>