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78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Fundamental da Ondulatória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λ⋅f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Fundamental da Ondulatória (v=λ⋅f)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uma onda sonora passa do ar para a água, ela muda de frequência ou muda de outra coisa?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v=λ⋅f: a velocidade depende do MEIO; a frequência é determinada pela FONTE e não muda ao trocar de meio.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grandezas, uma equação que as une: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v=λ⋅f — velocidade, comprimento de onda e frequência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v muda (novo meio) e f é fixo, λ é quem se ajusta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mudar de meio, quem muda é o comprimento de onda — a frequência da fonte permanece sempre a mesma.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onda tem λ=2 m e f=5 Hz.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λ⋅f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2×5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10 m/s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v=λ⋅f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onda tem comprimento de onda 2 m e frequência 5 Hz. Calcule sua velocidade de propagação.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Isole a incógnita: se tem v e f, ache λ. Se tem v e λ, ache f.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λ⋅f = 2×5 = 10 m/s.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depende do meio; f depende da fonte; λ se ajusta entre os dois.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Nunca assuma que a frequência muda ao trocar de meio — ela não muda.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Reflexão e Refração de Ondas (Mudança de meio e fase).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