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e Refração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Mudança de meio e fase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e Refração de Ondas (Mudança de meio e fase)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pulso numa corda amarrada numa parede volta "de cabeça para baixo", ou igual ao original?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Extremidade FIXA inverte a fase do pulso refletido (180°). Extremidade LIVRE não inverte.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0890" y="2414016"/>
            <a:ext cx="430717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e refração são fenômenos diferentes: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Reflexão: a onda volta ao meio original (fixa inverte, livre não)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Refração: a onda muda de meio (v e λ mudam, f permanece)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reflexão inverte a onda — depende do tipo de extremidade, fixa ou livre.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pulso chega a uma extremidade AMARRADA numa parede.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Parede não pode se mover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Reação empurra na direção oposta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Pulso refletido vem invertido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Extremidade fixa × livre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reflexão de refração de uma onda.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a ponta pode se mover livremente, ou está travada?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é o retorno de uma onda ao meio original, ao encontrar um obstáculo ou uma mudança de meio. Refração é a mudança de meio de propagação da onda, continuando a se propagar no novo meio, com velocidade e comprimento de onda alterados.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Fixa inverte; livre não. Refração muda v e λ, nunca f.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demonstração com uma corda mostra isso de forma bem visual.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Difração e Interferência (Ondas contornando obstáculos).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