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CINEMÁTICA BÁSICA · AULA 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86000"/>
            <a:ext cx="1371600" cy="137160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2450592"/>
            <a:ext cx="1042416" cy="10424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4884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Aceleração?</a:t>
            </a:r>
            <a:endParaRPr lang="en-US" sz="36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42900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Aumento ou queda de velocidade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MRUV - O que é Aceleração? (Aumento ou queda de velocidade)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67665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disparadora: "Quando vocês pisam no freio de um carro (ou de uma bicicleta), a velocidade está aumentando ou diminuindo? Isso ainda é 'acelerar'?" Ouvir hipóteses — no cotidiano, "acelerar" costuma significar só "ganhar velocidade", o que a Física vai reformular nesta aula.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863840" y="164592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2595" y="1744675"/>
            <a:ext cx="625450" cy="62545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869680" y="178308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Δv — variação de velocidade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7863840" y="274320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595" y="2841955"/>
            <a:ext cx="625450" cy="6254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8869680" y="28803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Δt — tempo gasto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7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778240" y="1645920"/>
            <a:ext cx="1828800" cy="182880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696" y="1865376"/>
            <a:ext cx="1389888" cy="138988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6809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9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Compreender a aceleração como a grandeza física que mede a rapidez com que a velocidade de um corpo aumenta ou diminui ao longo do tempo.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7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da Aceleração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1371600" y="2103120"/>
            <a:ext cx="9418320" cy="2011680"/>
          </a:xfrm>
          <a:prstGeom prst="roundRect">
            <a:avLst>
              <a:gd name="adj" fmla="val 6818"/>
            </a:avLst>
          </a:prstGeom>
          <a:solidFill>
            <a:srgbClr val="2B3050"/>
          </a:solidFill>
          <a:ln w="19050">
            <a:solidFill>
              <a:srgbClr val="E8623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645920" y="2286000"/>
            <a:ext cx="8869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= Δv / Δt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1645920" y="4297680"/>
            <a:ext cx="8869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Unidade: m/s² — quanto a velocidade muda a cada segundo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7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8869680" y="173736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5245" y="191292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58952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Reforçar a pergunta do Momento 1: pisar no freio faz a velocidade diminuir, mas ela ainda está mudando ao longo do tempo. Obstáculo a nomear (sem resolver ainda): a crença cotidiana de que "acelerar" só significa "ficar mais rápido", quando na Física, aceleração é qualquer variação de velocidade — positiva (ganhando velocidade) ou negativa (perdendo velocidade).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7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144000" y="1645920"/>
            <a:ext cx="1463040" cy="14630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956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13816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Apresentação dos slides 2 a 7: definição formal a = Δv/Δt = (v − v0)/t, com unidade m/s² (metros por segundo, a cada segundo). Resolução explícita do obstáculo do Momento 2: tanto ganhar quanto perder velocidade são exemplos de aceleração — o que muda é o sinal (positivo quando a velocidade aumenta no sentido do movimento, negativo quando diminui). Introduzir o MRUV como o movimento com aceleração constante e diferente de zero, em contraste com o MRU (aceleração nula).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7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052560" y="164592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812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04672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professor calcula no quadro, pensando em voz alta, a aceleração de um carro que passa de 0 para 20 m/s em 4 segundos: a = (20−0)/4 = 5 m/s². Em seguida, calcula a aceleração de uma bicicleta que freia de 8 m/s para 2 m/s em 3 segundos: a = (2−8)/3 = −2 m/s². Propõe uma variação semelhante (outro par de velocidades e tempo) para os alunos calcularem em duplas, incluindo um caso de frenagem.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7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31520" y="1737360"/>
            <a:ext cx="10698480" cy="2468880"/>
          </a:xfrm>
          <a:prstGeom prst="roundRect">
            <a:avLst>
              <a:gd name="adj" fmla="val 4444"/>
            </a:avLst>
          </a:prstGeom>
          <a:solidFill>
            <a:srgbClr val="2B305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1005840" y="1920240"/>
            <a:ext cx="10149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1: Um carro parte do repouso e atinge 24 m/s em 6 segundos. Calcule sua aceleração média.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31520" y="4480560"/>
            <a:ext cx="10698480" cy="1188720"/>
          </a:xfrm>
          <a:prstGeom prst="roundRect">
            <a:avLst>
              <a:gd name="adj" fmla="val 9231"/>
            </a:avLst>
          </a:prstGeom>
          <a:solidFill>
            <a:srgbClr val="2B305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60120" y="4617720"/>
            <a:ext cx="10241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Dica: Frear também é acelerar — só que com sinal negativo!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7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Fechamento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916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05740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Δv/Δt = (24−0)/6 = 4 m/s².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35661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931920"/>
            <a:ext cx="10698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 pergunta disparadora do Momento 1 e responder formalmente: sim, frear é acelerar, com aceleração negativa. Reforçar a fórmula a = Δv/Δt e anunciar que essa grandeza é a peça que faltava para descrever movimentos com velocidade variável, tema das próximas aulas.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7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377440"/>
            <a:ext cx="1280160" cy="128016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39" y="2531059"/>
            <a:ext cx="972922" cy="9729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246888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2377440" y="2423160"/>
            <a:ext cx="9052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MRUV - Equação da Velocidade — a primeira fórmula que permite calcular a velocidade de um corvo em qualquer instante, conhecendo sua aceleração constante.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7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2026-09-05T10:32:26Z</dcterms:created>
  <dcterms:modified xsi:type="dcterms:W3CDTF">2026-09-05T10:32:26Z</dcterms:modified>
</cp:coreProperties>
</file>