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ONDAS E ACÚSTICA · AULA 80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Difração e Interferência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Ondas contornando obstáculos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Difração e Interferência (Ondas contornando obstáculos)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conseguimos ouvir uma conversa através de uma porta entreaberta, mesmo sem ver quem fala?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Difração é a onda contornando obstáculos/aberturas. Interferência é a soma de duas ondas: construtiva (crista+crista) ou destrutiva (crista+vale).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7349" y="2798064"/>
            <a:ext cx="3834254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fenômenos que só fazem sentido pensando em ondas (nunca em partículas):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Difração: onda se espalha ao passar por uma abertura estreita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Interferência: crista+crista amplifica; crista+vale cancela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Difração é mais forte quando o obstáculo/abertura tem tamanho parecido com o comprimento de onda — por isso o som se difrata mais que a luz numa porta.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ondas de mesma amplitude se encontram em interferência destrutiva total.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Crista de uma encontra vale da outra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Deslocamentos se cancelam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deslocamento nulo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Difração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Interferência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por que conseguimos ouvir uma conversa através de uma porta entreaberta, mesmo sem linha de visão direta com quem fala.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o obstáculo é do tamanho do comprimento de onda? Se sim, difrata bastante.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som se difrata ao passar pela abertura da porta, pois seu comprimento de onda é comparável ao tamanho da abertura — isso faz o som se espalhar e contornar a borda da porta, chegando até quem está do lado de fora.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som se difrata fácil (λ grande); a luz visível quase não (λ pequeno).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Construtiva soma; destrutiva cancela — depende do encontro crista/vale.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Polarização e Ressonância (Filtros de ondas e vibração forçada).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2026-09-07T21:16:01Z</dcterms:created>
  <dcterms:modified xsi:type="dcterms:W3CDTF">2026-09-07T21:16:01Z</dcterms:modified>
</cp:coreProperties>
</file>