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 e Ressonância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Filtros de ondas e vibração forçada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 e Ressonância (Filtros de ondas e vibração forçada)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óculos de sol polarizados bloqueiam o reflexo da água, mas óculos escuros comuns não conseguem tão bem?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 restringe uma onda transversal a um único plano de vibração — só ondas transversais podem ser polarizadas (o som não pode).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fenômenos ligados a frequência e direção de vibração: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Polarização: só ondas transversais têm um plano pra filtrar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Ressonância: força externa na frequência natural amplifica MUITO a amplitude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 não é sobre "empurrar mais forte" — é sobre empurrar NA FREQUÊNCIA certa (a frequência natural do sistema).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Empurrar um balanço sempre no mesmo ritmo do seu vaivém natural.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Ritmo = frequência natural do balanço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empurrão soma energia no momento certo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Amplitude cresce cada vez mais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o som não pode ser polarizado, mas a luz pode.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 = acertar o RITMO, não empurrar com mais força.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 restringe a direção de vibração de uma onda transversal a um único plano perpendicular à propagação. O som é uma onda longitudinal, vibrando na mesma direção em que se propaga, sem um plano perpendicular para restringir. A luz é uma onda transversal, então pode ser polarizada.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não polariza (é longitudinal); luz polariza (é transversal).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Ressonância pode ser útil (balanço) ou perigosa (pontes, estruturas).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Natureza do Som (Ondas sonoras longitudinais).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