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ONDAS E ACÚSTICA · AULA 82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Natureza do Som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Ondas sonoras longitudinais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Natureza do Som (Ondas sonoras longitudinais)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explosão no espaço, como mostrado em filmes, o som seria realmente ouvido?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 é uma onda mecânica longitudinal, feita de compressões e rarefações do ar — não existe som no vácuo.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20492" y="2414016"/>
            <a:ext cx="454796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som se propaga por um padrão que se repete: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Compressão: partículas do ar mais próximas (pressão mais alta)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Rarefação: partículas do ar mais afastadas (pressão mais baixa)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Filmes mostram explosões "barulhentas" no espaço, mas isso é fisicamente impossível — não há meio material para o som se propagar.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Classificar o som quanto ao meio e à direção de vibração.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Precisa de ar/meio material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mecânica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Vibra na mesma direção da propagação: longitudinal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82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Compressão e rarefação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Velocidade em cada meio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 por que uma explosão no vácuo do espaço, como mostrada em filmes de ficção científica, não produziria nenhum som audível na realidade.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meio material, sem som — mesmo que a explosão seja gigante.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 é uma onda mecânica, que exige um meio material com partículas para se propagar através de compressões e rarefações. No vácuo do espaço não há partículas de nenhum meio, então não há como o som se propagar — a cena de filme é fisicamente incorreta.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partículas de um meio, não existe compressão nem rarefação — logo, não existe som.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som viaja mais rápido em sólidos, depois líquidos, depois gases.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Qualidades Fisiológicas do Som (Altura, intensidade e timbre).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2026-09-07T21:16:01Z</dcterms:created>
  <dcterms:modified xsi:type="dcterms:W3CDTF">2026-09-07T21:16:01Z</dcterms:modified>
</cp:coreProperties>
</file>