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ONDAS E ACÚSTICA · AULA 83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Qualidades Fisiológicas do Som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Altura, intensidade e timbre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Qualidades Fisiológicas do Som (Altura, intensidade e timbre)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reconhecemos que é um violão (e não um piano) tocando, mesmo com a mesma nota?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vem da frequência. Intensidade vem da amplitude/energia. Timbre vem da forma de onda (composição harmônica).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6330" y="2414016"/>
            <a:ext cx="4376292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qualidades, três grandezas físicas: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Altura: grave × agudo → frequência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Timbre: reconhece a fonte, mesmo na mesma nota → forma de onda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qualidades não são sinônimos de "volume" — cada uma está associada a uma grandeza física diferente da onda.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Violino e flauta tocam a mesma nota, no mesmo volume.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frequência (altura)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amplitude (intensidade)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Timbres diferentes → dá pra diferenciar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e intensidade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Timbre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Associe cada qualidade fisiológica do som (altura, intensidade, timbre) à grandeza física correspondente (frequência, amplitude/energia, forma de onda/composição harmônica).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isso é sobre grave/agudo (altura), forte/fraco (intensidade), ou "de quem é essa fonte" (timbre)?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→ frequência. Intensidade → amplitude/energia da onda. Timbre → forma de onda/composição harmônica.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qualidade do som conta uma história física diferente.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Reconhecer uma voz ao telefone é reconhecer um timbre único.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Fenômenos Sonoros (Eco, reverberação e refração do som).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Ondas e Acústica · Aula 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2026-09-07T21:16:01Z</dcterms:created>
  <dcterms:modified xsi:type="dcterms:W3CDTF">2026-09-07T21:16:01Z</dcterms:modified>
</cp:coreProperties>
</file>