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ONDAS E ACÚSTICA · AULA 84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Fenômenos Sonoros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Eco, reverberação e refração do som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Fenômenos Sonoros (Eco, reverberação e refração do som)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som "ecoa" diferente numa igreja grande e vazia do que gritando para um paredão no campo?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 é um som refletido percebido como evento distinto. Reverberação é um prolongamento — as reflexões chegam rápido demais para separar.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47350" y="2798064"/>
            <a:ext cx="4094252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distância até a superfície refletora é o que decide: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~17 m ou mais → eco (som distinto e separado)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Poucos metros → reverberação (prolongamento, sem separar)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 e reverberação não são a mesma coisa — o que separa os dois é o intervalo de tempo entre o som direto e o refletido.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pessoa grita para um paredão e ouve o eco 0,2 s depois (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=340 m/s).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v×t = 340×0,2 = 68 m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percurso de ida e volta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distância até o paredão = 34 m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84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 × reverberação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Refração do som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Diferencie eco de reverberação.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a superfície está perto (reverberação) ou longe o suficiente (eco)?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 é a percepção de um som refletido como um evento sonoro distinto e separado do som original, exigindo um intervalo mínimo de tempo entre eles. Reverberação é a persistência de reflexões muito próximas no tempo, percebidas não como ecos separados, mas como um prolongamento do som original.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ouvido precisa de ~0,1 s de intervalo para separar dois sons.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Refração do som (mudança de temperatura do ar) também pode curvar o som.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Tubos Sonoros (Tubos abertos e fechados).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2026-09-07T21:16:01Z</dcterms:created>
  <dcterms:modified xsi:type="dcterms:W3CDTF">2026-09-07T21:16:01Z</dcterms:modified>
</cp:coreProperties>
</file>