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Tubos Sonoros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Tubos abertos e fechados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Tubos Sonoros (Tubos abertos e fechados)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soprar por cima de uma garrafa vazia muda de som quando eu coloco um pouco de água dentro dela?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 fechado numa ponta: só harmônicos ÍMPARES,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=n⋅v/(4L). Tubo aberto nas duas pontas: TODOS os harmônicos,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=n⋅v/(2L).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9138" y="2798064"/>
            <a:ext cx="4070677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tipo de tubo permite um conjunto diferente de frequências: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Fechado: nó na ponta fechada, ventre na aberta → só n ímpar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Aberto: ventre nas duas pontas → qualquer n inteiro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extremidade fechada é sempre um nó; a aberta é sempre um ventre — essa combinação é o que decide quais harmônicos existem.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 fechado numa ponta, comprimento 0,5 m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=340 m/s).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n⋅v/(4L)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1×340/(4×0,5)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170 Hz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 fechado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Tubo aberto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tubo fechado numa extremidade tem comprimento 0,5 m. Calcule sua frequência fundamental (n=1), sabendo que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=340 m/s.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identifique nó/ventre em cada ponta — só depois escolha a fórmula.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=n⋅v/(4L)=1×340/(4×0,5)=340/2=170 Hz.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Colocar água na garrafa reduz L, aumentando a frequência (som mais agudo).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Frequência é inversamente proporcional ao comprimento da coluna de 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Cordas Sonoras (Harmônicos em instrumentos de corda).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