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Cordas Sonoras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Harmônicos em instrumentos de corda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Cordas Sonoras (Harmônicos em instrumentos de corda)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apertar a chave de afinação de um violão (aumentando a tensão) deixa o som mais agudo?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Corda presa nas duas pontas: sempre um nó em cada extremidade,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=n⋅v/(2L). A velocidade na corda é v=√(F/μ).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3821" y="2414016"/>
            <a:ext cx="4701311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variáveis controlam a frequência de uma corda: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Tensão (F) maior → v maior → frequência maior (mais agudo)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Comprimento vibrante (L) menor → frequência maior (apertar contra o braço)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Apertar a afinação não muda o comprimento da corda — muda a TENSÃO, que muda a velocidade de propagação.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Corda de comprimento 0,6 m vibrando com v=240 m/s.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n⋅v/(2L)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1×240/(2×0,6)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200 Hz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f_n=n⋅v/(2L)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v=√(F/μ)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corda de comprimento 0,6 m vibra com velocidade de propagação 240 m/s. Calcule sua frequência fundamental (n=1).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Tensão muda v; comprimento muda L — os dois afetam a frequência, mas de jeitos diferentes.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=n⋅v/(2L)=1×240/(2×0,6)=240/1,2=200 Hz.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Tensão e comprimento são os dois jeitos de afinar uma corda.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Corda mais grossa (μ maior) soa mais grave, tensão e comprimento iguais.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Efeito Doppler na Acústica (Aproximação e afastamento de fontes).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