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Doppler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Aproximação e afastamento de fontes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Doppler na Acústica (Aproximação e afastamento de fontes)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sirene de uma ambulância parece mais aguda se aproximando e mais grave se afastando, tocando sempre na mesma frequência?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Doppler muda a frequência PERCEBIDA (não a real) por causa do movimento relativo entre fonte e observador.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movimento da fonte comprime ou espaça as frentes de onda: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Aproximando: frentes comprimidas → frequência percebida maior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Afastando: frentes espaçadas → frequência percebida menor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fonte nunca muda sua frequência real — o que muda é como as frentes de onda chegam, comprimidas ou espaçadas, até quem escuta.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Ambulância com sirene de 600 Hz se aproxima a 30 m/s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=340 m/s).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observado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fonte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⋅v/(v−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fonte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observado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600×340/(340−30)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observado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658 Hz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Afastamento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ambulância com sirene de 600 Hz se aproxima de um observador parado a 30 m/s. Calcule a frequência percebida pelo observador 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=340 m/s).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Aproximando → subtrai no denominador (f aumenta). Afastando → soma (f diminui).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observado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⋅v/(v−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)=600×340/(340−30)=204000/310≈658 Hz.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real da fonte: sempre a mesma. Frequência percebida: muda com o movimento.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mesmo princípio é usado em radares de trânsito e na astronomia.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Intensidade Sonora e Nível Sonoro (Decibéis na prática).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