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Intensidade e Nível Sonoro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Decibéis na prática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Intensidade Sonora e Nível Sonoro (Decibéis na prática)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som de 80 decibéis é só um pouquinho mais forte que um de 70 decibéis, ou é bem mais forte que 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sonoro β=10⋅log(I/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é uma escala LOGARÍTMICA — cada +10 dB multiplica a intensidade física por 10 vezes.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referência e a regra prática da escala: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=10⁻¹² W/m² é o limiar da audição humana (β=0 dB)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+10 dB = intensidade física 10 vezes maior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de decibéis não é linear como metros ou quilos — ela é logarítmica, e isso muda tudo na hora de comparar sons.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som tem intensidade I=10⁻⁶ W/m²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=10⁻¹² W/m²).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 = 10⋅log(I/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 = 10⋅log(10⁶)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 = 60 dB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β=10⋅log(I/I_0)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som tem intensidade I=10⁻⁶ W/m². Calcule seu nível sonoro em decibéis, sabendo que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=10⁻¹² W/m².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salto de 10 dB é uma multiplicação por 10, nunca uma soma simples.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β=10⋅log(I/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)=10⋅log(10⁻⁶/10⁻¹²)=10⋅log(10⁶)=10×6=60 dB.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dB não é "um pouco mais" que 70 dB — é 10 vezes mais intenso.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Sussurro ~20 dB, conversa ~60 dB, trânsito ~80 dB, show ~110 dB.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2026-09-07T21:16:02Z</dcterms:created>
  <dcterms:modified xsi:type="dcterms:W3CDTF">2026-09-07T21:16:02Z</dcterms:modified>
</cp:coreProperties>
</file>