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CINEMÁTICA BÁSICA · AULA 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86000"/>
            <a:ext cx="1371600" cy="13716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2450592"/>
            <a:ext cx="1042416" cy="10424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4884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MRUV — Equação da Velocidade</a:t>
            </a:r>
            <a:endParaRPr lang="en-US" sz="36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42900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V0 + at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MRUV - Equação da Velocidade (V=V_0+at)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6766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disparadora: "Um carro parte a 10 m/s e acelera constantemente a 3 m/s². Sem fazer conta ainda, vocês acham que depois de 4 segundos ele está mais rápido ou mais devagar? Chutem um valor." Deixar a turma estimar antes de qualquer fórmula, s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863840" y="164592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2595" y="1744675"/>
            <a:ext cx="625450" cy="62545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869680" y="17830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— aceleração constante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863840" y="274320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595" y="2841955"/>
            <a:ext cx="625450" cy="6254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869680" y="28803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— tempo decorrido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8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778240" y="1645920"/>
            <a:ext cx="1828800" cy="182880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696" y="1865376"/>
            <a:ext cx="1389888" cy="138988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6809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 equação da velocidade do Movimento Retilíneo Uniformemente Variado (MRUV), v = v0 + a·t, para determinar a velocidade de um corpo em qualquer instante.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8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Equação da Velocidade do MRUV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1371600" y="2103120"/>
            <a:ext cx="9418320" cy="2011680"/>
          </a:xfrm>
          <a:prstGeom prst="roundRect">
            <a:avLst>
              <a:gd name="adj" fmla="val 6818"/>
            </a:avLst>
          </a:prstGeom>
          <a:solidFill>
            <a:srgbClr val="2B3050"/>
          </a:solidFill>
          <a:ln w="19050">
            <a:solidFill>
              <a:srgbClr val="E8623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645920" y="2286000"/>
            <a:ext cx="8869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v0 + a · t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1645920" y="4297680"/>
            <a:ext cx="8869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Vem direto da definição de aceleração (Aula 7), isolando v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8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8869680" y="173736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5245" y="191292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58952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Perguntar: "Como vocês transformariam a fórmula a = Δv/Δt = (v−v0)/t numa fórmula que calcula direto o valor de v?" Obstáculo a nomear (sem resolver ainda): tratar a equação da velocidade como uma fórmula nova e independente para decorar, em vez de perceber que ela é só o isolamento de v na própria definição de aceleração já vista na Aula 7.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8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0" y="1645920"/>
            <a:ext cx="1463040" cy="14630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956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13816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Apresentação dos slides 2 a 6: partindo de a = (v−v0)/t, isola-se v multiplicando os dois lados por t e somando v0: v = v0 + a·t. Resolução explícita do obstáculo do Momento 2: não é uma fórmula nova, é a mesma relação da Aula 7, só reorganizada para isolar v. Resolução explícita do problema do Momento 1: v = 10 + 3×4 = 22 m/s.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8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052560" y="164592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812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04672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professor resolve no quadro, pensando em voz alta, o caso de uma moto que parte a 5 m/s com aceleração de −1 m/s² (freando gradualmente): calcula a velocidade após 3 s (v = 5 + (−1)×3 = 2 m/s) e depois após 5 s (v = 5 − 5 = 0 m/s, parando). Em seguida, propõe uma variação semelhante (outro conjunto de valores) para os alunos resolverem em duplas, incluindo achar o instante em que a velocidade chega a zero.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8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1520" y="1737360"/>
            <a:ext cx="10698480" cy="2468880"/>
          </a:xfrm>
          <a:prstGeom prst="roundRect">
            <a:avLst>
              <a:gd name="adj" fmla="val 4444"/>
            </a:avLst>
          </a:prstGeom>
          <a:solidFill>
            <a:srgbClr val="2B305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1005840" y="1920240"/>
            <a:ext cx="10149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1: Um carro parte a 8 m/s com aceleração constante de 2 m/s². Calcule sua velocidade após 5 segundos.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31520" y="4480560"/>
            <a:ext cx="10698480" cy="1188720"/>
          </a:xfrm>
          <a:prstGeom prst="roundRect">
            <a:avLst>
              <a:gd name="adj" fmla="val 9231"/>
            </a:avLst>
          </a:prstGeom>
          <a:solidFill>
            <a:srgbClr val="2B305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60120" y="461772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Dica: Essa fórmula é só a definição de aceleração reorganizada.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8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Fechamento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916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05740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v0 + a·t = 8 + 2×5 = 18 m/s.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5661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931920"/>
            <a:ext cx="10698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 dedução da fórmula v = v0 + a·t a partir da definição de aceleração, reforçando que ela não é uma fórmula isolada, mas uma consequência direta da Aula 7. Anunciar que, com essa equação, já é possível saber a velocidade em qualquer instante — mas ainda falta saber a posição, tema da próxima aula.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8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377440"/>
            <a:ext cx="1280160" cy="128016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39" y="2531059"/>
            <a:ext cx="972922" cy="9729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246888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2377440" y="2423160"/>
            <a:ext cx="9052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MRUV - Equação Horária dos Espaços — como calcular a posição (não só a velocidade) de um corpo em MRUV.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8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2026-09-05T10:32:26Z</dcterms:created>
  <dcterms:modified xsi:type="dcterms:W3CDTF">2026-09-05T10:32:26Z</dcterms:modified>
</cp:coreProperties>
</file>