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Fenômenos Ópticos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Transparência, reflexão e absorção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Fenômenos Ópticos (Transparência, reflexão e absorção)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camiseta vermelha parece vermelha, e não de outra cor, sob luz branca?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luz incide numa superfície, três fenômenos podem ocorrer: reflexão, refração e absorção — quase sempre juntos, em proporções diferentes.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21914" y="2798064"/>
            <a:ext cx="3945125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meios quanto à propagação da luz: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Transparente (vidro), translúcido (papel vegetal), opaco (madeira)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Reflexão, refração e absorção — os três fenômenos possíveis numa interface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não "produz" sua cor — ele reflete seletivamente uma parte da luz branca e absorve o resto.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Luz branca incide sobre uma camiseta vermelha.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Absorve as demais cores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Reflete a componente vermelha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olho recebe só o vermelho refletido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meios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Reflexão, refração, absorção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vidro comum, o papel vegetal e um pedaço de madeira quanto à propagação da luz (transparente, translúcido ou opaco).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 objeto opaco reflete 100% nem absorve 100% da luz — é sempre uma combinação.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Vidro comum: transparente. Papel vegetal: translúcido. Madeira: opaco.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 de um objeto vem da reflexão seletiva de parte da luz incidente.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três fenômenos ocorrem juntos, em proporções que dependem do material.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Câmara Escura de Orifício (Semelhança de triângulos).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