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Câmara Escura de Orifício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Semelhança de triângulos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Câmara Escura de Orifício (Semelhança de triângulos)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formar a imagem de uma vela numa parede usando só uma caixa fechada com um furo pequeno, sem nenhuma lente?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raios de luz cruzam no orifício e formam uma imagem real e invertida — os triângulos formados são semelhantes: i/o = p'/p.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596" y="2798064"/>
            <a:ext cx="4357760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de semelhança conecta objeto e imagem: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 = altura da imagem, o = altura do objeto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p' = distância orifício-imagem, p = distância orifício-objeto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imagem sai invertida não por defeito — é consequência geométrica inevitável dos raios se cruzarem exatamente no orifício.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de 2 m a 8 m do orifício; anteparo a 0,4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i/o = p'/p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i/2 = 0,4/8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0,1 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Triângulos semelhantes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i/o = p'/p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2 m de altura está a 8 m de uma câmara escura de orifício. O anteparo está a 0,4 m do orifício. Calcule a altura da imagem formada.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a proporção com cuidado: i e o do lado do objeto/imagem; p' e p do lado das distâncias.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i/o = p'/p ⇒ i/2 = 0,4/8 ⇒ i = 2×0,4/8 = 0,1 m (10 cm).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câmara escura forma imagem real e sempre invertida.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Reduzir a distância do objeto ao orifício aumenta o tamanho da imagem.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Reflexão da Luz (Leis da reflexão).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