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92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da Luz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 da reflexão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da Luz (Leis da reflexão)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apontar um laser para um espelho com certo ângulo, existe uma regra exata que prevê para onde o raio refletido vai?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1ª Lei: raio incidente, refletido e normal são coplanares. 2ª Lei: o ângulo de incidência é igual ao ângulo de reflexão.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elementos da reflexão, sempre em relação à normal: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de incidência = ângulo entre raio incidente e normal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de reflexão = ângulo entre raio refletido e normal — sempre igual ao de incidência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ângulos de incidência e reflexão são medidos a partir da NORMAL, nunca da superfície do espelho.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raio incide a 30° da normal sobre um espelho plano.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2ª Lei da Reflexão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Ângulo de reflexão = ângulo de incidência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Ângulo de reflexão = 30°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da reflexão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leis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raio de luz incide sobre um espelho plano formando um ângulo de 30° com a normal. Qual é o ângulo de reflexão?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Desenhe sempre a normal primeiro — só depois marque os ângulos de incidência e reflexão.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 segunda lei da reflexão, o ângulo de reflexão é igual ao ângulo de incidência: 30°.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reflexão especular segue essas duas leis, sem exceção.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Nunca meça o ângulo pela superfície do espelho — sempre pela normal.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Espelhos Planos (Formação de imagem e translação).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