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Planos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Formação de imagem e translação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Espelhos Planos (Formação de imagem e translação)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ao olhar no espelho e levantar a mão direita, a imagem parece levantar a mão esquerda?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imagem num espelho plano é virtual, do mesmo tamanho, simétrica ao espelho, e sofre inversão lateral (enantiomorfismo).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propriedades-chave do espelho plano: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Distância objeto-espelho = distância imagem-espelho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Deslocar o espelho (ou objeto) de d desloca a imagem de 2d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inversão lateral não muda o tamanho da imagem — mão "trocada" não significa mão maior ou menor.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espelho plano se afasta 15 cm do objeto parado.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Deslocamento da imagem = 2×deslocamento do espelho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2×15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imagem se desloca 30 cm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Características da imagem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 2d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está a 40 cm de um espelho plano. A que distância do espelho se forma a imagem, e a que distância do objeto está a imagem?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 da imagem é sempre o DOBRO do deslocamento do espelho (ou do objeto).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imagem se forma a 40 cm do espelho (mesma distância do objeto, por simetria), do lado oposto. A distância entre objeto e imagem é 40+40=80 cm.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Imagem virtual, mesmo tamanho, simétrica — nunca pode ser projetada num anteparo.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Enantiomorfismo troca esquerda↔direita, não cima↔baixo.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Associação de Espelhos Planos (Cálculo do número de imagens).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