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7 · ÓPTICA GEOMÉTRICA E FÍSICA · AULA 94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Associação de Espelhos Planos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Cálculo do número de imagens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Associação de Espelhos Planos (Cálculo do número de imagens)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que, num provador com dois espelhos em ângulo, vemos várias imagens de nós mesmos, não só uma?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N=(360°/θ)−1: cada espelho reflete também as imagens formadas pelo outro, multiplicando o total.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98524" y="2414016"/>
            <a:ext cx="4391904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94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fórmula depende só do ângulo entre os espelhos: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N=(360°/θ)−1 (válida quando 360°/θ é par)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Espelhos paralelos (θ=0°): número de imagens tende ao infinito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espelhos não formam só duas imagens — as imagens de um espelho também se refletem no outro.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espelhos planos formam 90° entre si.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N=(360°/θ)−1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N=(360/90)−1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N=3 imagens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94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N=(360°/θ)−1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Espelhos paralelos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espelhos planos formam um ângulo de 90° entre si. Calcule o número de imagens formadas de um objeto colocado entre eles.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esqueça o "−1" da fórmula — é um erro comum.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N=(360°/θ)−1=(360/90)−1=4−1=3 imagens.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Quanto menor o ângulo entre os espelhos, mais imagens aparecem.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Na prática, a absorção de luz limita o número de imagens realmente visíveis.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Espelhos Esféricos — Elementos (Foco, centro e vértices).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2026-09-07T22:52:28Z</dcterms:created>
  <dcterms:modified xsi:type="dcterms:W3CDTF">2026-09-07T22:52:28Z</dcterms:modified>
</cp:coreProperties>
</file>