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7 · ÓPTICA GEOMÉTRICA E FÍSICA · AULA 95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Espelhos Esféricos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Elementos: foco, centro e vértices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Espelhos Esféricos - Elementos (Foco, centro e vértices)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imagem do rosto refletida no lado côncavo de uma colher parece diferente da imagem no lado convexo?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Espelho côncavo reflete pela face interna da calota esférica; convexo, pela face externa. Foco: f=R/2.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4137" y="2414016"/>
            <a:ext cx="4840678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95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Quatro elementos definem um espelho esférico: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 (centro de curvatura), V (vértice), eixo principal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 (foco): ponto onde raios paralelos convergem, com f=R/2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f=R/2 só vale para raios próximos ao eixo principal (paraxiais) — longe disso, ocorre aberração esférica.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Espelho côncavo com raio de curvatura R=40 cm.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f=R/2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f=40/2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f=20 cm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95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Côncavo × convexo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C, V, F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espelho esférico côncavo tem raio de curvatura R=40 cm. Calcule sua distância focal.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Memorize bem C, V, F e o eixo principal — são a base de tudo que vem a seguir.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f=R/2=40/2=20 cm.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face refletora (interna ou externa da calota) define côncavo ou convexo.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f=R/2 é a base para toda a construção de imagens das próximas aulas.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Construção de Imagens em Espelhos Côncavos.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2026-09-07T22:52:28Z</dcterms:created>
  <dcterms:modified xsi:type="dcterms:W3CDTF">2026-09-07T22:52:28Z</dcterms:modified>
</cp:coreProperties>
</file>