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7 · ÓPTICA GEOMÉTRICA E FÍSICA · AULA 96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Construção de Imagens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espelhos côncavos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Construção de Imagens em Espelhos Côncavos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imagem do rosto numa colher côncava muda de tamanho e orientação conforme a distância?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posição do objeto em relação a C e F determina completamente o tipo de imagem — usando os raios notáveis.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7226" y="2414016"/>
            <a:ext cx="4414499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casos clássicos do espelho côncavo: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Objeto além de C: imagem real, invertida, reduzida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Objeto entre F e V: imagem virtual, direita, ampliada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mudança de imagem não é aleatória — segue uma construção geométrica exata com raios notáveis.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Raio paralelo ao eixo principal incide no espelho côncavo.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Reflete passando pelo foco F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um dos 4 raios notáveis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Usado para construir a imagem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96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Raios notáveis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Objeto além de C × entre F e V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Cite os quatro raios notáveis usados na construção de imagens em espelhos esféricos.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sempre dois raios notáveis diferentes — o encontro deles é a imagem.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1) Raio paralelo ao eixo principal reflete passando pelo foco F. 2) Raio que passa pelo foco F reflete paralelo ao eixo. 3) Raio que passa pelo centro de curvatura C reflete sobre si mesmo. 4) Raio que incide no vértice V reflete com ângulo igual ao de incidência em relação ao eixo.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raios notáveis bastam para construir qualquer imagem.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posição do objeto em relação a C e F decide tudo sobre a imagem.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Estudo Analítico dos Espelhos Esféricos (Equação de Gauss).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2026-09-07T22:52:28Z</dcterms:created>
  <dcterms:modified xsi:type="dcterms:W3CDTF">2026-09-07T22:52:28Z</dcterms:modified>
</cp:coreProperties>
</file>