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Analítico dos Espelhos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Gauss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Analítico dos Espelhos Esféricos (Equação de Gauss)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possível calcular exatamente onde a imagem se forma num espelho côncavo, sem desenhar a construção geométrica toda vez?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1/f=1/p+1/p' (Equação de Gauss). A=−p'/p=i/o define o aumento — sinal negativo indica imagem invertida.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equações, uma para posição e outra para tamanho: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1/f = 1/p + 1/p'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= −p'/p = i/o (sinal decide direita ou invertida)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convenção de sinais é obrigatória: f&gt;0 côncavo, f&lt;0 convexo, p sempre &gt;0, p'&gt;0 real e p'&lt;0 virtual.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a 30 cm de espelho côncavo com f=10 cm.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1/10 = 1/30 + 1/p'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1/p' = 1/15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p' = 15 cm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Gauss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está a 30 cm de um espelho côncavo de distância focal 10 cm. Calcule a posição da imagem.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convenção de sinais antes de começar a calcular — economiza erro.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1/f=1/p+1/p' ⇒ 1/10=1/30+1/p' ⇒ 1/p'=1/10−1/30=3/30−1/30=2/30=1/15 ⇒ p'=15 cm (imagem real, mesmo lado do objeto).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de Gauss calcula a imagem para qualquer posição do objeto, sem desenho.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p' negativo = imagem virtual. A negativo = imagem invertida.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Espelhos Convexos (Características das imagens virtuais).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