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Espelhos Convexos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 das imagens virtuais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Espelhos Convexos (Características das imagens virtuais)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retrovisores de carro costumam ser curvados para fora (convexos), em vez de planos?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espelho convexo, a imagem é SEMPRE virtual, direita e reduzida — não importa onde o objeto está.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foco virtual (f negativo) garante um padrão constante: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qualquer p&gt;0, o resultado de p' é sempre negativo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Imagem reduzida → campo de visão mais amplo que um espelho plano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contrário do côncavo, o tipo de imagem no convexo nunca muda com a posição do objeto.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 convexo (f=−25 cm) com objeto a 15 cm.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1/(−25) = 1/15 + 1/p'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1/p' = −8/75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p' ≈ −9,4 cm (virtual)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negativo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virtual, direita, reduzida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espelho convexo tem distância focal de módulo 25 cm. Um objeto está a 15 cm dele. Calcule a posição da imagem.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convexo, nem precisa calcular pra saber o tipo de imagem — já sabe de antemão.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1/f=1/p+1/p' (f=−25) ⇒ 1/(−25)=1/15+1/p' ⇒ 1/p'=−1/25−1/15=−3/75−5/75=−8/75 ⇒ p'=−75/8=−9,375 cm (imagem virtual, como esperado).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 convexo: previsível em qualquer posição do objeto.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"Objetos no espelho estão mais próximos do que parecem" — por causa da redução.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Refração da Luz (Índice de refração absoluto).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