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7 · ÓPTICA GEOMÉTRICA E FÍSICA · AULA 99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Refração da Luz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Índice de refração absoluto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Refração da Luz (Índice de refração absoluto)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 lápis dentro de um copo com água parece "quebrado" na superfície da água?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n=c/v: quanto maior o índice de refração de um meio, menor é a velocidade da luz nele.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32086" y="2414016"/>
            <a:ext cx="4524779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definição e sua consequência direta: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n=c/v, sempre n≥1 (n=1 só no vácuo)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Maior n → menor v → meio mais "refringente"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velocidade da luz NÃO é sempre c — ela reduz de verdade ao entrar num meio mais denso opticamente.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Luz na água com v≈2,25×10⁸ m/s (c≈3×10⁸ m/s).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n=c/v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n=3×10⁸/2,25×10⁸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n≈1,33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99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n=c/v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luz se propaga na água com velocidade aproximada de 2,25×10⁸ m/s. Calcule o índice de refração absoluto da água (c≈3×10⁸ m/s).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maior significa v MENOR — é fácil inverter essa relação por engano.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n=c/v=3×10⁸/2,25×10⁸≈1,33.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lápis parece quebrado porque a luz muda de velocidade (e direção) na água.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Índice de refração maior = luz mais lenta = meio mais refringente.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Leis da Refração (Lei de Snell-Descartes).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2026-09-07T22:52:28Z</dcterms:created>
  <dcterms:modified xsi:type="dcterms:W3CDTF">2026-09-07T22:52:28Z</dcterms:modified>
</cp:coreProperties>
</file>