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CINEMÁTICA BÁSICA · AULA 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86000"/>
            <a:ext cx="1371600" cy="13716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2450592"/>
            <a:ext cx="1042416" cy="10424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4884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Horária dos Espaços</a:t>
            </a:r>
            <a:endParaRPr lang="en-US" sz="36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42900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famosa fórmula do sorvetão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MRUV - Equação Horária dos Espaços (A famosa fórmula do sorvetão)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6766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disparadora: "Se um carro parte do repouso e acelera, ele percorre a mesma distância em cada segundo, ou uma distância cada vez maior?" Deixar a turma refletir — a intuição de que a distância percorrida cresce mais rápido a cada segundo (já que a velocidade também está aumentando) é o ponto de partida da aula.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863840" y="164592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2595" y="1744675"/>
            <a:ext cx="625450" cy="62545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869680" y="17830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s0 — posição inicial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863840" y="274320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595" y="2841955"/>
            <a:ext cx="625450" cy="6254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869680" y="28803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a·t²/2 — efeito da aceleração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9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778240" y="1645920"/>
            <a:ext cx="1828800" cy="182880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696" y="1865376"/>
            <a:ext cx="1389888" cy="138988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6809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 equação horária dos espaços do MRUV, s = s0 + v0·t + a·t²/2, para determinar a posição de um corpo em qualquer instante.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9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Equação Horária dos Espaços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1371600" y="2103120"/>
            <a:ext cx="9418320" cy="2011680"/>
          </a:xfrm>
          <a:prstGeom prst="roundRect">
            <a:avLst>
              <a:gd name="adj" fmla="val 6818"/>
            </a:avLst>
          </a:prstGeom>
          <a:solidFill>
            <a:srgbClr val="2B3050"/>
          </a:solidFill>
          <a:ln w="19050">
            <a:solidFill>
              <a:srgbClr val="E8623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645920" y="2286000"/>
            <a:ext cx="8869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= s0 + v0·t + a·t²/2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1645920" y="4297680"/>
            <a:ext cx="8869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termo quadrático faz a distância crescer cada vez mais rápido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9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8869680" y="173736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5245" y="191292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58952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Perguntar: "Se no MRU a posição usa s = s0 + v·t, por que no MRUV não dá pra usar essa mesma fórmula direto, trocando v pela velocidade final?" Obstáculo a nomear (sem resolver ainda): tentar aplicar a fórmula do MRU usando a velocidade final (ou inicial) no lugar de v, ignorando que a velocidade está mudando durante todo o percurso — o que exige uma fórmula diferente.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9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0" y="1645920"/>
            <a:ext cx="1463040" cy="14630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956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13816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Apresentação dos slides 2 a 8: apresentação da equação s = s0 + v0·t + (a·t²)/2 — apelidada popularmente de "fórmula do sorvetão" pelo formato do termo quadrático. Cada termo é interpretado: s0 (de onde partiu), v0·t (quanto teria andado se a velocidade fosse constante, igual à inicial) e a·t²/2 (a contribuição extra da aceleração, que cresce com o quadrado do tempo). Resolução explícita do obstáculo do Momento 2: por isso não dá pra usar s = s0 + v·t diretamente — a velocidade não é constante, e o termo a·t²/2 captura exatamente esse efeito extra.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9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052560" y="164592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812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04672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professor resolve no quadro, pensando em voz alta, o caso de um carro que parte da posição 0 m, com velocidade inicial 5 m/s e aceleração de 2 m/s², calculando sua posição após 4 s: s = 0 + 5×4 + (2×4²)/2 = 20 + 16 = 36 m. Em seguida, propõe uma variação semelhante (outro conjunto de valores, incluindo s0 diferente de zero) para os alunos resolverem em duplas.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9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1520" y="1737360"/>
            <a:ext cx="10698480" cy="2468880"/>
          </a:xfrm>
          <a:prstGeom prst="roundRect">
            <a:avLst>
              <a:gd name="adj" fmla="val 4444"/>
            </a:avLst>
          </a:prstGeom>
          <a:solidFill>
            <a:srgbClr val="2B305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1005840" y="1920240"/>
            <a:ext cx="10149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1: Um objeto parte da posição 0 m com velocidade inicial 4 m/s e aceleração constante de 2 m/s². Calcule sua posição após 3 segundos.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31520" y="4480560"/>
            <a:ext cx="10698480" cy="1188720"/>
          </a:xfrm>
          <a:prstGeom prst="roundRect">
            <a:avLst>
              <a:gd name="adj" fmla="val 9231"/>
            </a:avLst>
          </a:prstGeom>
          <a:solidFill>
            <a:srgbClr val="2B305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60120" y="461772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Dica: Cuidado com a ordem: primeiro eleva t ao quadrado, depois multiplica e divide por 2.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9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Fechamento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916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05740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= 0 + 4×3 + (2×3²)/2 = 12 + 9 = 21 m.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5661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931920"/>
            <a:ext cx="10698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 pergunta disparadora do Momento 1: sim, a distância percorrida a cada segundo cresce, exatamente porque o termo a·t²/2 cresce com o quadrado do tempo. Reforçar a equação completa e destacar que ela é a mais completa das três vistas até agora (v0, a e t aparecem todos).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9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377440"/>
            <a:ext cx="1280160" cy="128016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39" y="2531059"/>
            <a:ext cx="972922" cy="9729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246888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2377440" y="2423160"/>
            <a:ext cx="9052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MRUV - A Equação de Torricelli — como calcular a velocidade final sem precisar saber o tempo decorrido.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9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2026-09-05T10:32:26Z</dcterms:created>
  <dcterms:modified xsi:type="dcterms:W3CDTF">2026-09-05T10:32:26Z</dcterms:modified>
</cp:coreProperties>
</file>