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100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Vacinas e soros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Imunização ativa e passiva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Vacinas e soros: como funcionam e diferenças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vacina leva dias para funcionar e um soro age quase imediatamente?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vacina (imunização ativa) estimula o corpo a produzir anticorpos e memória; o soro (imunização passiva) fornece anticorpos prontos, agindo rápido mas sem memória.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de velocidade está em quem produz os anticorpos.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Vacina: introduz antígeno, corpo produz próprios anticorpos e memória (ativa)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Soro: introduz anticorpos prontos, ação imediata, sem memória (passiva)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Vacina: proteção lenta mas duradoura; soro: rápida mas temporária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vacina e soro fazem a mesma coisa — só a vacina gera memória imunológica duradoura.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das duas formas de imunização gera memória imunológica?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memória depende do corpo produzir sua própria resposta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 na vacina, não no soro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Resposta: a vacina (imunização ativa)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anticorpos e memória imunológica (Aula 98)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vacina (imunização ativa)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soro (imunização passiva)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vacina e soro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vacinas e soros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soro antiofídico age mais rápido que uma vacina?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Soro antiofídico é emergencial; vacina é preventiva e duradoura.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soro já contém anticorpos prontos, enquanto a vacina estimula o corpo a produzir seus próprios anticorpos, o que leva tempo.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Vacina e soro protegem de formas diferentes: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Vacina: ativa, lenta, com memória, duradoura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Soro: passiva, rápida, sem memória, temporária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