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101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Alergias e doenças autoimunes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defesa erra o alvo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Alergias e doenças autoimunes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sistema imunológico às vezes reage contra substâncias inofensivas ou contra o próprio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Alergia é resposta exagerada contra substância externa inofensiva (via IgE e histamina); doença autoimune é ataque do sistema imune contra o próprio corpo.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central está em quem é o alvo da resposta imune equivocada.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Alergia: resposta exagerada contra alérgeno externo, via IgE e histamina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Doença autoimune: sistema imune ataca tecidos do próprio corpo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Diabetes tipo 1 (Módulo 9): exemplo de doença autoimune contra células beta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alergia com doença autoimune — na alergia o alvo é externo; na autoimune, o alvo é o próprio corpo.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diabetes tipo 1 é uma doença autoimune?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sistema imunológico ataca as células beta do pâncreas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Essas células são do próprio corpo, não um invasor externo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é classificado como doença autoimune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anticorpos e linfócitos 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da alergia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mecanismo das doenças autoimunes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em conjunto o alvo de cada resposta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alergias e doenças autoimunes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alvo da resposta imune em uma alergia?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 alvo é externo (alergia) ou é o próprio corpo (autoimune)?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substância externa geralmente inofensiva (alérgeno).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formas de resposta imune equivocada: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Alergia: alvo externo inofensivo (IgE, histamina)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Autoimune: alvo é o próprio corpo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Diabetes tipo 1: exemplo de doença autoimune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