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12 · BIOLOGIA · AULA 102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HIV/AIDS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Biologia do vírus e resposta imune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HIV/AIDS: biologia do vírus e resposta imune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HIV é particularmente perigoso, atacando as células que deveriam coordenar a defesa contra ele?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HIV infecta os linfócitos T auxiliares, comprometendo toda a cadeia da resposta imune adaptativa; a AIDS ocorre quando a imunidade fica gravemente comprometida.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alvo específico do HIV explica o dano amplo que ele causa ao sistema imune.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HIV infecta especificamente os linfócitos T auxiliares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Usa seu RNA para se replicar dentro dessas células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 auxiliares em queda comprometem toda a coordenação imune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AIDS: imunidade gravemente comprometida, infecções oportunistas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ter o vírus HIV é o mesmo que ter AIDS — a infecção pelo HIV é a presença do vírus; a AIDS é a síndrome que surge com a imunidade já muito comprometida.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HIV compromete toda a resposta imune adaptativa?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 ataca os linfócitos T auxiliares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Esses linfócitos coordenam a ativação de outros linfócitos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Sem eles, toda a cadeia de resposta fica prejudicada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102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linfócitos T auxiliares (Aula 98)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biologia do HIV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o ataque aos T auxiliares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Diferenciar em conjunto infecção por HIV e AIDS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HIV e AIDS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102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HIV compromete toda a resposta imune adaptativa, não só uma parte dela?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HIV não é a mesma coisa que AIDS — a AIDS é o estágio avançado da infecção.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ele ataca os linfócitos T auxiliares, que coordenam a ativação de outros linfócitos (B e T citotóxicos); sem eles, toda a cadeia de resposta fica prejudicada.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HIV ataca o comando da resposta imune: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Alvo: linfócitos T auxiliares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Consequência: toda a resposta adaptativa fica comprometida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AIDS: síndrome de imunidade gravemente comprometida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Imunologia e Saúde · Aula 102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2026-09-20T22:49:47Z</dcterms:created>
  <dcterms:modified xsi:type="dcterms:W3CDTF">2026-09-20T22:49:47Z</dcterms:modified>
</cp:coreProperties>
</file>