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BIOLOGIA · AULA 103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Doenças infecciosas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Formas de transmissão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Principais doenças infecciosas e formas de transmissão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lavar as mãos previne umas doenças, mas não protege contra a dengue?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Doenças infecciosas se transmitem de formas diferentes (direta, por vetores, por água/alimentos), e cada forma exige uma medida de prevenção específica.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forma de transmissão determina qual medida de prevenção é eficaz.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Transmissão direta: contato pessoa a pessoa (gripe, COVID-19) — higiene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Por vetores: outro organismo transmite (dengue, malária) — controle de vetores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Água/alimentos contaminados: cólera, hepatite A — saneamento básico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única medida de prevenção (como higiene das mãos) protege contra todas as doenças — cada forma de transmissão exige uma estratégia diferente.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lavar as mãos não previne a dengue?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dengue é transmitida pelo mosquito Aedes aegypti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transmitida por contato direto ou objetos contaminados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isso a higiene das mãos não é eficaz contra ela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HIV/AIDS e vacinas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transmissão direta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transmissão por vetores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transmissão por água/alimentos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doenças infecciosas e transmissão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lavar as mãos não previne a dengue?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indicar a prevenção, identifique a forma de transmissão da doença.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dengue é transmitida por vetor (o mosquito Aedes aegypti), não por contato direto ou objetos contaminados pelas mãos.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forma de transmissão exige uma prevenção específica: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Direta: higiene pessoal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Vetores: controle do transmissor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Água/alimentos: saneamento básico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2026-09-20T22:49:47Z</dcterms:created>
  <dcterms:modified xsi:type="dcterms:W3CDTF">2026-09-20T22:49:47Z</dcterms:modified>
</cp:coreProperties>
</file>