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BIOLOGIA · AULA 104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imunologia e saúde pública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Integração do módulo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imunologia e saúde pública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vacinação em massa de uma população se conecta com os mecanismos individuais de defesa do corpo?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resposta imune segue uma sequência (inata → adaptativa → memória); em escala populacional, a vacinação gera imunidade de rebanho, protegendo indiretamente quem não foi vacinado.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defesa individual e a proteção coletiva seguem a mesma lógica biológica.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Sequência: barreiras/imunidade inata → imunidade adaptativa → anticorpos e memória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Vacinação individual gera memória imunológica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Vacinação em massa gera imunidade de rebanho, protegendo não vacinados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imunologia individual e saúde pública como temas separados — a vacinação em massa é a aplicação coletiva dos mesmos mecanismos individuais estudados.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imunidade de rebanho?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Quando grande parte da população está vacinada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circulação do patógeno na comunidade diminui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protege indiretamente pessoas não vacinadas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todas as aulas do módulo (97-103)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em conjunto a sequência completa da resposta imune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vacinação individual e imunidade de rebanho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situação-problema integrando os dois níveis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integrados de revisão do módulo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 a sequência geral de uma resposta imune completa a uma infecção.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Saúde pública é a aplicação em larga escala dos mesmos princípios da imunologia individual.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Barreiras e imunidade inata agem primeiro; se insuficiente, a imunidade adaptativa é ativada (linfócitos B e T), gerando anticorpos e células de memória.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o módulo de Imunologia e Saúde: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Resposta imune: inata → adaptativa → memória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Vacinação individual gera proteção duradoura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Vacinação em massa gera imunidade de rebanho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2026-09-20T22:49:47Z</dcterms:created>
  <dcterms:modified xsi:type="dcterms:W3CDTF">2026-09-20T22:49:47Z</dcterms:modified>
</cp:coreProperties>
</file>