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105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fundamentais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Gene, alelo, genótipo e fenótipo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fundamentais: gene, alelo, genótipo e fenótipo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pessoas com olhos castanhos têm exatamente a mesma informação genética para essa característica?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 é o segmento de DNA que carrega a informação; alelo é cada versão desse gene; genótipo é a constituição genética; fenótipo é a característica observável.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conceito descreve um nível diferente da informação genética.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Gene: segmento de DNA para uma característica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Alelo: versão do gene, em cromossomos homólogos (Módulo 4)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Genótipo: constituição genética (ex.: Aa)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Fenótipo: característica observável resultante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genótipo e fenótipo são a mesma coisa — genótipos diferentes (AA e Aa) podem gerar o mesmo fenótipo, se há dominância completa.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indivíduo com genótipo Aa é homozigoto ou heterozigoto?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Homozigoto tem dois alelos iguais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Heterozigoto tem dois alelos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 tem alelos diferentes: heterozigoto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cromossomos homólogos e DNA (Módulo 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gene e alelo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genótipo e fenótipo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genótipos homozigotos e heterozigotos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os conceitos fundamentais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genótipo e fenótipo?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Genótipo é a 'receita'; fenótipo é o 'prato pronto' que se vê.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Genótipo é a constituição genética do indivíduo (ex.: Aa); fenótipo é a característica observável resultante dessa constituição (ex.: uma cor de olho específica).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Genética Clássica: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Gene: informação; alelo: versão do gene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Genótipo: constituição genética; fenótipo: característica observável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Homozigoto: alelos iguais; heterozigoto: alelos diferentes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