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Mendel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Segregação dos fatores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de Mendel: segregação dos fatores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Mendel descobriu as regras da herança genética só observando ervilhas, sem conhecer DNA ou meiose?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Lei de Mendel diz que cada característica é determinada por um par de alelos que se separam na formação dos gametas — consequência direta da anáfase I da meiose.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Mendel antecipou, sem saber, o que a meiose faz fisicamente.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Cruzamento de linhagens puras (homozigotas) de ervilhas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 da segregação: alelos se separam na formação dos gametas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gameta recebe apenas um alelo do par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celular: anáfase I da meiose (Módulo 4)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segregação dos alelos é um conceito só teórico — ela tem uma base física exata: a separação dos cromossomos homólogos na meiose.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 fase da meiose ocorre a separação física dos alelos?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alelos estão em cromossomos homólogos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cromossomos se separam em uma fase específica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fase é a anáfase 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gene e alelo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experimento de Mendel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Enunciar a Primeira Lei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segregação e meiose I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Primeira Lei de Mendel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a Primeira Lei de Mendel?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Mendel descreveu o resultado; a meiose explica o mecanismo por trás dele.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característica é determinada por um par de alelos, que se separam na formação dos gametas, de modo que cada gameta recebe apenas um alelo do par.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Lei tem uma base celular exata: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característica: um par de alelos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Alelos se separam na formação dos gametas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física: anáfase I da meiose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