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Cruzamentos monoíbridos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Proporções mendelianas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Cruzamentos monoíbridos e proporções mendelianas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cruzamento Aa x Aa gera aproximadamente 3/4 de dominantes e 1/4 de recessivos?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Punnett prevê as combinações de um cruzamento Aa x Aa, resultando na proporção genotípica 1:2:1 e fenotípica 3:1 (dominância completa).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Punnett organiza visualmente todas as combinações possíveis de gametas.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Cruzamento monoíbrido: uma única característica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Gametas de Aa x Aa: A e a de cada 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Combinações: AA, Aa, Aa, aa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Proporção genotípica 1:2:1; fenotípica 3:1 (dominância completa)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proporção 3:1 é uma regra fixa em qualquer cruzamento — ela vale especificamente para Aa x Aa com dominância completa.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proporção genotípica de um cruzamento Aa x Aa?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gametas possíveis são A e a de cada progenitor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combinações no quadro de Punnett são AA, Aa, Aa, aa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Proporção: 1 AA : 2 Aa : 1 aa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Primeira Lei de Mendel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quadro de Punnett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o cruzamento Aa x Aa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proporções genotípica e fenotípica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cruzamento monoíbrido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cruzamento Aa x Aa, qual a proporção genotípica esperada na prole?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liste os gametas possíveis de cada lado antes de montar o quadro.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AA : 2 Aa : 1 aa.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Punnett prevê as proporções da prole: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Aa x Aa → genótipos 1:2:1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Fenótipos 3:1 (dominância completa)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Quadro de Punnett organiza as combinações possíveis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