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Padrões de dominância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Completa, incompleta e codominância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Dominância completa, incompleta e codominância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flor vermelha x flor branca gera flor rosa, a Primeira Lei de Mendel deixou de valer?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dominância completa, o heterozigoto tem o fenótipo do dominante; na incompleta, tem um fenótipo intermediário; na codominância, expressa os dois fenótipos ao mesmo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segregação dos alelos é sempre a mesma; o que muda é como eles se expressam juntos.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Dominância completa: heterozigoto = fenótipo dominante (proporção 3:1)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Dominância incompleta: heterozigoto = fenótipo intermediário (proporção 1:2:1)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Codominância: heterozigoto expressa os dois fenótipos, sem mistura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dominância incompleta invalida a lei de Mendel — a segregação continua normal, só muda a relação entre os alelos.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flor rosa (vermelha x branca) não contradiz Mendel?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segregação dos alelos continua ocorrendo normalmente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muda é a relação de dominância entre eles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Nesse caso, é incompleta, gerando um fenótipo intermediário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cruzamentos monoíbridos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dominância completa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dominância incompleta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codominância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três padrões de dominância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cruzamento flor vermelha x flor branca gerando flores rosa não contradiz a Primeira Lei de Mendel?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Incompleta mistura; codominância mostra os dois separadamente.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segregação dos alelos continua ocorrendo normalmente; o que muda é a relação de dominância entre eles, nesse caso incompleta, gerando um fenótipo intermediário.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de expressão do heterozigoto: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Completa: fenótipo do dominante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Incompleta: fenótipo intermediário (mistura)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Codominância: os dois fenótipos juntos, sem mistura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