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BIOLOGIA · AULA 109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Alelos múltiplos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ABO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Alelos múltiplos: sistema ABO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cada indivíduo tem só dois alelos, como existem quatro tipos sanguíneos na população?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Alelos múltiplos são mais de duas variantes de um gene na população; no sistema ABO, IA e IB são codominantes e ambos dominantes sobre i.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combinação de dois entre três alelos possíveis gera os quatro tipos sanguíneos.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Alelos múltiplos: mais de 2 variantes na população, mas 2 por indivíduo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Sistema ABO: alelos IA, IB, 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IA e IB codominantes; ambos dominantes sobre 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IAIA/IAi → A; IBIB/IBi → B; IAIB → AB; ii → 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 indivíduo pode ter os três alelos do sistema ABO — cada pessoa tem apenas dois, um em cada cromossomo homólogo.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tipo AB é um exemplo de codominância?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genótipo IAIB expressa os dois alelos ao mesmo tempo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Nenhum se sobrepõe ao outro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caracteriza codominância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padrões de dominância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conceito de alelos múltiplos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sistema ABO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em conjunto um cruzamento ABO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alelos múltiplos e sistema ABO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tipo sanguíneo AB é um exemplo de codominância?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pessoa tem só 2 dos 3 alelos possíveis do sistema ABO.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indivíduo com genótipo IAIB expressa os dois alelos simultaneamente (antígenos A e B), sem que um se sobreponha ao outro.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sistema ABO combina alelos múltiplos e codominância: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 alelos na população, 2 por indivíduo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IA e IB codominantes; i recessivo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4 tipos sanguíneos possíveis: A, B, AB, 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2026-09-20T22:54:38Z</dcterms:created>
  <dcterms:modified xsi:type="dcterms:W3CDTF">2026-09-20T22:54:38Z</dcterms:modified>
</cp:coreProperties>
</file>